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10"/>
  </p:notesMasterIdLst>
  <p:sldIdLst>
    <p:sldId id="1927" r:id="rId5"/>
    <p:sldId id="1930" r:id="rId6"/>
    <p:sldId id="1929" r:id="rId7"/>
    <p:sldId id="1928" r:id="rId8"/>
    <p:sldId id="1931" r:id="rId9"/>
  </p:sldIdLst>
  <p:sldSz cx="9144000" cy="6858000" type="screen4x3"/>
  <p:notesSz cx="6808788" cy="9940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03" autoAdjust="0"/>
    <p:restoredTop sz="94668"/>
  </p:normalViewPr>
  <p:slideViewPr>
    <p:cSldViewPr snapToGrid="0" snapToObjects="1">
      <p:cViewPr varScale="1">
        <p:scale>
          <a:sx n="83" d="100"/>
          <a:sy n="83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9" y="0"/>
            <a:ext cx="2950475" cy="49877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6C0BEF78-3119-3A4A-BAB2-09DB09E31540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1988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80" y="4784069"/>
            <a:ext cx="5447030" cy="3914240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6"/>
            <a:ext cx="2950475" cy="49877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9" y="9442156"/>
            <a:ext cx="2950475" cy="49877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AD199B17-7205-3047-B240-6443C24DD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52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99B17-7205-3047-B240-6443C24DDC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518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99B17-7205-3047-B240-6443C24DDC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895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99B17-7205-3047-B240-6443C24DDC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642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99B17-7205-3047-B240-6443C24DDC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566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99B17-7205-3047-B240-6443C24DDC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080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8BD67-3BA7-4AEF-8B84-E7D81D93115D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Miss J Hayden and Lead Practitioners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6AA65-B811-6142-80F9-82C0F124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9108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6F6B-2560-4F3C-8AB7-F3B6D1D210B9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Miss J Hayden and Lead Practitioners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6AA65-B811-6142-80F9-82C0F124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566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CB798-BC60-40B7-A0B5-99FA45BB5E6C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Miss J Hayden and Lead Practitioners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6AA65-B811-6142-80F9-82C0F124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065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13E89-165A-43E0-99CF-2958577C7331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Miss J Hayden and Lead Practitioners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6AA65-B811-6142-80F9-82C0F124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969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AE0CF-8490-4BBD-B819-4B6D6EE24DBE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Miss J Hayden and Lead Practitioners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6AA65-B811-6142-80F9-82C0F124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4173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B1F45-02C4-4AA1-9719-838B5BB7B194}" type="datetime1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Miss J Hayden and Lead Practitioners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6AA65-B811-6142-80F9-82C0F124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070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D11D-2F65-4194-A1FD-FBD1027F8C50}" type="datetime1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Miss J Hayden and Lead Practitioners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6AA65-B811-6142-80F9-82C0F124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117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8D25D-0214-471C-A08A-1E079D11403C}" type="datetime1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Miss J Hayden and Lead Practitioners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6AA65-B811-6142-80F9-82C0F124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3621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7FF1-B6BD-4DCD-ACC7-EECA708ECBC4}" type="datetime1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Miss J Hayden and Lead Practitioners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6AA65-B811-6142-80F9-82C0F124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1554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4AC6-D22D-4C74-9920-2B00A707D84D}" type="datetime1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Miss J Hayden and Lead Practitioners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6AA65-B811-6142-80F9-82C0F124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1508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F4FB4-CAE1-4AFC-BE95-B334393B00F7}" type="datetime1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Miss J Hayden and Lead Practitioners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6AA65-B811-6142-80F9-82C0F124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8358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FF965-6603-425A-8EEB-D0C3126A339B}" type="datetime1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Miss J Hayden and Lead Practitioners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6AA65-B811-6142-80F9-82C0F124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9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3.png"/><Relationship Id="rId2" Type="http://schemas.microsoft.com/office/2007/relationships/media" Target="../media/media2.mp4"/><Relationship Id="rId1" Type="http://schemas.openxmlformats.org/officeDocument/2006/relationships/tags" Target="../tags/tag1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4.png"/><Relationship Id="rId2" Type="http://schemas.microsoft.com/office/2007/relationships/media" Target="../media/media3.mp4"/><Relationship Id="rId1" Type="http://schemas.openxmlformats.org/officeDocument/2006/relationships/tags" Target="../tags/tag2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1BBB6E-0F88-4619-9338-7A33C5D2685C}"/>
              </a:ext>
            </a:extLst>
          </p:cNvPr>
          <p:cNvSpPr txBox="1"/>
          <p:nvPr/>
        </p:nvSpPr>
        <p:spPr>
          <a:xfrm>
            <a:off x="3389567" y="370390"/>
            <a:ext cx="3701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Arial Narrow" panose="020B0606020202030204" pitchFamily="34" charset="0"/>
              </a:rPr>
              <a:t>PE Options 2024-2025</a:t>
            </a:r>
          </a:p>
        </p:txBody>
      </p:sp>
      <p:pic>
        <p:nvPicPr>
          <p:cNvPr id="13" name="Video 12">
            <a:hlinkClick r:id="" action="ppaction://media"/>
            <a:extLst>
              <a:ext uri="{FF2B5EF4-FFF2-40B4-BE49-F238E27FC236}">
                <a16:creationId xmlns:a16="http://schemas.microsoft.com/office/drawing/2014/main" id="{F9BA5720-81D0-4254-996F-61867D3B2A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12819" y="6759614"/>
            <a:ext cx="131180" cy="9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70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6026">
        <p:fade/>
      </p:transition>
    </mc:Choice>
    <mc:Fallback>
      <p:transition spd="slow" advTm="260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CB56EF-260D-4D9C-9409-55206868B81C}"/>
              </a:ext>
            </a:extLst>
          </p:cNvPr>
          <p:cNvSpPr txBox="1"/>
          <p:nvPr/>
        </p:nvSpPr>
        <p:spPr>
          <a:xfrm>
            <a:off x="208344" y="1261641"/>
            <a:ext cx="2048719" cy="5016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>
                <a:latin typeface="Arial Narrow" panose="020B0606020202030204" pitchFamily="34" charset="0"/>
              </a:rPr>
              <a:t>CORE PE</a:t>
            </a:r>
          </a:p>
          <a:p>
            <a:r>
              <a:rPr lang="en-GB" sz="2000" dirty="0">
                <a:latin typeface="Arial Narrow" panose="020B0606020202030204" pitchFamily="34" charset="0"/>
              </a:rPr>
              <a:t>Compulsory for everyone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</a:rPr>
              <a:t>Government guidelines for a healthy, active lifestyle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</a:rPr>
              <a:t>2 hours over two week timetable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</a:rPr>
              <a:t>Kit each lesson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</a:rPr>
              <a:t>Skills and PD awards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1BBB6E-0F88-4619-9338-7A33C5D2685C}"/>
              </a:ext>
            </a:extLst>
          </p:cNvPr>
          <p:cNvSpPr txBox="1"/>
          <p:nvPr/>
        </p:nvSpPr>
        <p:spPr>
          <a:xfrm>
            <a:off x="3389567" y="370390"/>
            <a:ext cx="3701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Arial Narrow" panose="020B0606020202030204" pitchFamily="34" charset="0"/>
              </a:rPr>
              <a:t>PE Options 2024-2025</a:t>
            </a:r>
          </a:p>
        </p:txBody>
      </p:sp>
      <p:pic>
        <p:nvPicPr>
          <p:cNvPr id="12" name="Video 11">
            <a:hlinkClick r:id="" action="ppaction://media"/>
            <a:extLst>
              <a:ext uri="{FF2B5EF4-FFF2-40B4-BE49-F238E27FC236}">
                <a16:creationId xmlns:a16="http://schemas.microsoft.com/office/drawing/2014/main" id="{A5F7EA0D-0C95-4585-B5D5-3D34FDC6443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3529" y="6745146"/>
            <a:ext cx="150470" cy="1128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222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5141">
        <p:fade/>
      </p:transition>
    </mc:Choice>
    <mc:Fallback>
      <p:transition spd="slow" advTm="551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AB9B50-3E46-421F-ADAC-04DD5078947B}"/>
              </a:ext>
            </a:extLst>
          </p:cNvPr>
          <p:cNvCxnSpPr>
            <a:cxnSpLocks/>
          </p:cNvCxnSpPr>
          <p:nvPr/>
        </p:nvCxnSpPr>
        <p:spPr>
          <a:xfrm>
            <a:off x="4503762" y="1610435"/>
            <a:ext cx="0" cy="151490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1CB56EF-260D-4D9C-9409-55206868B81C}"/>
              </a:ext>
            </a:extLst>
          </p:cNvPr>
          <p:cNvSpPr txBox="1"/>
          <p:nvPr/>
        </p:nvSpPr>
        <p:spPr>
          <a:xfrm>
            <a:off x="208344" y="1261641"/>
            <a:ext cx="2048719" cy="5016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>
                <a:latin typeface="Arial Narrow" panose="020B0606020202030204" pitchFamily="34" charset="0"/>
              </a:rPr>
              <a:t>CORE PE</a:t>
            </a:r>
          </a:p>
          <a:p>
            <a:r>
              <a:rPr lang="en-GB" sz="2000" dirty="0">
                <a:latin typeface="Arial Narrow" panose="020B0606020202030204" pitchFamily="34" charset="0"/>
              </a:rPr>
              <a:t>Compulsory for everyone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</a:rPr>
              <a:t>Government guidelines for a healthy, active lifestyle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</a:rPr>
              <a:t>2 hours over two week timetable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</a:rPr>
              <a:t>Kit each lesson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</a:rPr>
              <a:t>Skills and PD awards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4C08C5-8530-4F7A-A1D6-911282898BBC}"/>
              </a:ext>
            </a:extLst>
          </p:cNvPr>
          <p:cNvSpPr txBox="1"/>
          <p:nvPr/>
        </p:nvSpPr>
        <p:spPr>
          <a:xfrm>
            <a:off x="2424292" y="1280051"/>
            <a:ext cx="2048717" cy="50167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>
                <a:latin typeface="Arial Narrow" panose="020B0606020202030204" pitchFamily="34" charset="0"/>
              </a:rPr>
              <a:t>GCSE PE</a:t>
            </a:r>
          </a:p>
          <a:p>
            <a:r>
              <a:rPr lang="en-GB" sz="2000" dirty="0">
                <a:latin typeface="Arial Narrow" panose="020B0606020202030204" pitchFamily="34" charset="0"/>
              </a:rPr>
              <a:t>70% theory – two 1 hour exam papers, 1 piece of course work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</a:rPr>
              <a:t>30% practical – 3 best sports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</a:rPr>
              <a:t>6 lessons over the two weeks – 4 theory, 2 practical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</a:rPr>
              <a:t>Must have strong practical sports / outside participation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1BBB6E-0F88-4619-9338-7A33C5D2685C}"/>
              </a:ext>
            </a:extLst>
          </p:cNvPr>
          <p:cNvSpPr txBox="1"/>
          <p:nvPr/>
        </p:nvSpPr>
        <p:spPr>
          <a:xfrm>
            <a:off x="3389567" y="370390"/>
            <a:ext cx="3701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Arial Narrow" panose="020B0606020202030204" pitchFamily="34" charset="0"/>
              </a:rPr>
              <a:t>PE Options 2024-2025</a:t>
            </a: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E6600916-2644-4CAF-A441-FE6E9943475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81954" y="6736466"/>
            <a:ext cx="162045" cy="1215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6700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22527">
        <p:fade/>
      </p:transition>
    </mc:Choice>
    <mc:Fallback>
      <p:transition spd="slow" advTm="1225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AB9B50-3E46-421F-ADAC-04DD5078947B}"/>
              </a:ext>
            </a:extLst>
          </p:cNvPr>
          <p:cNvCxnSpPr>
            <a:cxnSpLocks/>
          </p:cNvCxnSpPr>
          <p:nvPr/>
        </p:nvCxnSpPr>
        <p:spPr>
          <a:xfrm>
            <a:off x="4503762" y="1610435"/>
            <a:ext cx="0" cy="151490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1CB56EF-260D-4D9C-9409-55206868B81C}"/>
              </a:ext>
            </a:extLst>
          </p:cNvPr>
          <p:cNvSpPr txBox="1"/>
          <p:nvPr/>
        </p:nvSpPr>
        <p:spPr>
          <a:xfrm>
            <a:off x="208344" y="1261641"/>
            <a:ext cx="2048719" cy="5016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>
                <a:latin typeface="Arial Narrow" panose="020B0606020202030204" pitchFamily="34" charset="0"/>
              </a:rPr>
              <a:t>CORE PE</a:t>
            </a:r>
          </a:p>
          <a:p>
            <a:r>
              <a:rPr lang="en-GB" sz="2000" dirty="0">
                <a:latin typeface="Arial Narrow" panose="020B0606020202030204" pitchFamily="34" charset="0"/>
              </a:rPr>
              <a:t>Compulsory for everyone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</a:rPr>
              <a:t>Government guidelines for a healthy, active lifestyle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</a:rPr>
              <a:t>2 hours over two week timetable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</a:rPr>
              <a:t>Kit each lesson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</a:rPr>
              <a:t>Skills and PD awards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4C08C5-8530-4F7A-A1D6-911282898BBC}"/>
              </a:ext>
            </a:extLst>
          </p:cNvPr>
          <p:cNvSpPr txBox="1"/>
          <p:nvPr/>
        </p:nvSpPr>
        <p:spPr>
          <a:xfrm>
            <a:off x="2424292" y="1280051"/>
            <a:ext cx="2048717" cy="50167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>
                <a:latin typeface="Arial Narrow" panose="020B0606020202030204" pitchFamily="34" charset="0"/>
              </a:rPr>
              <a:t>GCSE PE</a:t>
            </a:r>
          </a:p>
          <a:p>
            <a:r>
              <a:rPr lang="en-GB" sz="2000" dirty="0">
                <a:latin typeface="Arial Narrow" panose="020B0606020202030204" pitchFamily="34" charset="0"/>
              </a:rPr>
              <a:t>70% theory – two 1 hour exam papers, 1 piece of course work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</a:rPr>
              <a:t>30% practical – 3 best sports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</a:rPr>
              <a:t>6 lessons over the two weeks – 4 theory, 2 practical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</a:rPr>
              <a:t>Must have strong practical sports / outside participation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A309C9-B10C-49E7-B146-3C723C41EA85}"/>
              </a:ext>
            </a:extLst>
          </p:cNvPr>
          <p:cNvSpPr txBox="1"/>
          <p:nvPr/>
        </p:nvSpPr>
        <p:spPr>
          <a:xfrm>
            <a:off x="4640239" y="1276633"/>
            <a:ext cx="2048717" cy="50167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>
                <a:latin typeface="Arial Narrow" panose="020B0606020202030204" pitchFamily="34" charset="0"/>
              </a:rPr>
              <a:t>SPORT STUDIES</a:t>
            </a:r>
          </a:p>
          <a:p>
            <a:r>
              <a:rPr lang="en-GB" sz="2000" dirty="0">
                <a:latin typeface="Arial Narrow" panose="020B0606020202030204" pitchFamily="34" charset="0"/>
              </a:rPr>
              <a:t>60% course work (2 units)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</a:rPr>
              <a:t>40% exam – 1hr 15 mins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</a:rPr>
              <a:t>6 lessons over the two weeks – theory &amp; practical will change depending on unit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</a:rPr>
              <a:t>Must have strong practical &amp; communication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1BBB6E-0F88-4619-9338-7A33C5D2685C}"/>
              </a:ext>
            </a:extLst>
          </p:cNvPr>
          <p:cNvSpPr txBox="1"/>
          <p:nvPr/>
        </p:nvSpPr>
        <p:spPr>
          <a:xfrm>
            <a:off x="3389567" y="370390"/>
            <a:ext cx="3701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Arial Narrow" panose="020B0606020202030204" pitchFamily="34" charset="0"/>
              </a:rPr>
              <a:t>PE Options 2024-2025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2CD18B7C-1C50-4DF3-86B0-7CE1959AD1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28252" y="6771190"/>
            <a:ext cx="115747" cy="8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9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18314">
        <p:fade/>
      </p:transition>
    </mc:Choice>
    <mc:Fallback>
      <p:transition spd="slow" advTm="1183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AB9B50-3E46-421F-ADAC-04DD5078947B}"/>
              </a:ext>
            </a:extLst>
          </p:cNvPr>
          <p:cNvCxnSpPr>
            <a:cxnSpLocks/>
          </p:cNvCxnSpPr>
          <p:nvPr/>
        </p:nvCxnSpPr>
        <p:spPr>
          <a:xfrm>
            <a:off x="4503762" y="1610435"/>
            <a:ext cx="0" cy="151490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1CB56EF-260D-4D9C-9409-55206868B81C}"/>
              </a:ext>
            </a:extLst>
          </p:cNvPr>
          <p:cNvSpPr txBox="1"/>
          <p:nvPr/>
        </p:nvSpPr>
        <p:spPr>
          <a:xfrm>
            <a:off x="208344" y="1261641"/>
            <a:ext cx="2048719" cy="5016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>
                <a:latin typeface="Arial Narrow" panose="020B0606020202030204" pitchFamily="34" charset="0"/>
              </a:rPr>
              <a:t>CORE PE</a:t>
            </a:r>
          </a:p>
          <a:p>
            <a:r>
              <a:rPr lang="en-GB" sz="2000" dirty="0">
                <a:latin typeface="Arial Narrow" panose="020B0606020202030204" pitchFamily="34" charset="0"/>
              </a:rPr>
              <a:t>Compulsory for everyone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</a:rPr>
              <a:t>Government guidelines for a healthy, active lifestyle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</a:rPr>
              <a:t>2 hours over two week timetable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</a:rPr>
              <a:t>Kit each lesson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</a:rPr>
              <a:t>Skills and PD awards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4C08C5-8530-4F7A-A1D6-911282898BBC}"/>
              </a:ext>
            </a:extLst>
          </p:cNvPr>
          <p:cNvSpPr txBox="1"/>
          <p:nvPr/>
        </p:nvSpPr>
        <p:spPr>
          <a:xfrm>
            <a:off x="2424292" y="1280051"/>
            <a:ext cx="2048717" cy="50167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>
                <a:latin typeface="Arial Narrow" panose="020B0606020202030204" pitchFamily="34" charset="0"/>
              </a:rPr>
              <a:t>GCSE PE</a:t>
            </a:r>
          </a:p>
          <a:p>
            <a:r>
              <a:rPr lang="en-GB" sz="2000" dirty="0">
                <a:latin typeface="Arial Narrow" panose="020B0606020202030204" pitchFamily="34" charset="0"/>
              </a:rPr>
              <a:t>70% theory – two 1 hour exam papers, 1 piece of course work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</a:rPr>
              <a:t>30% practical – 3 best sports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</a:rPr>
              <a:t>6 lessons over the two weeks – 4 theory, 2 practical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</a:rPr>
              <a:t>Must have strong practical sports / outside participation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B6B949-92D4-4E59-8506-54A696B1D0A7}"/>
              </a:ext>
            </a:extLst>
          </p:cNvPr>
          <p:cNvSpPr txBox="1"/>
          <p:nvPr/>
        </p:nvSpPr>
        <p:spPr>
          <a:xfrm>
            <a:off x="6886939" y="1610435"/>
            <a:ext cx="2048717" cy="40934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>
                <a:latin typeface="Arial Narrow" panose="020B0606020202030204" pitchFamily="34" charset="0"/>
              </a:rPr>
              <a:t>SPORT SCIENCE</a:t>
            </a:r>
          </a:p>
          <a:p>
            <a:r>
              <a:rPr lang="en-GB" sz="2000" dirty="0">
                <a:latin typeface="Arial Narrow" panose="020B0606020202030204" pitchFamily="34" charset="0"/>
              </a:rPr>
              <a:t>60% course work (2 units)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</a:rPr>
              <a:t>40% exam – 1hr 15 mins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</a:rPr>
              <a:t>6 lessons over the two weeks – 5 theory, 1 practical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</a:rPr>
              <a:t>No practical requirements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A309C9-B10C-49E7-B146-3C723C41EA85}"/>
              </a:ext>
            </a:extLst>
          </p:cNvPr>
          <p:cNvSpPr txBox="1"/>
          <p:nvPr/>
        </p:nvSpPr>
        <p:spPr>
          <a:xfrm>
            <a:off x="4640239" y="1276633"/>
            <a:ext cx="2048717" cy="50167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>
                <a:latin typeface="Arial Narrow" panose="020B0606020202030204" pitchFamily="34" charset="0"/>
              </a:rPr>
              <a:t>SPORT STUDIES</a:t>
            </a:r>
          </a:p>
          <a:p>
            <a:r>
              <a:rPr lang="en-GB" sz="2000" dirty="0">
                <a:latin typeface="Arial Narrow" panose="020B0606020202030204" pitchFamily="34" charset="0"/>
              </a:rPr>
              <a:t>60% course work (2 units)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</a:rPr>
              <a:t>40% exam – 1hr 15 mins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</a:rPr>
              <a:t>6 lessons over the two weeks – theory &amp; practical will change depending on unit</a:t>
            </a:r>
          </a:p>
          <a:p>
            <a:endParaRPr lang="en-GB" sz="2000" dirty="0">
              <a:latin typeface="Arial Narrow" panose="020B0606020202030204" pitchFamily="34" charset="0"/>
            </a:endParaRPr>
          </a:p>
          <a:p>
            <a:r>
              <a:rPr lang="en-GB" sz="2000" dirty="0">
                <a:latin typeface="Arial Narrow" panose="020B0606020202030204" pitchFamily="34" charset="0"/>
              </a:rPr>
              <a:t>Must have strong practical &amp; communication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1BBB6E-0F88-4619-9338-7A33C5D2685C}"/>
              </a:ext>
            </a:extLst>
          </p:cNvPr>
          <p:cNvSpPr txBox="1"/>
          <p:nvPr/>
        </p:nvSpPr>
        <p:spPr>
          <a:xfrm>
            <a:off x="3389567" y="370390"/>
            <a:ext cx="3701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Arial Narrow" panose="020B0606020202030204" pitchFamily="34" charset="0"/>
              </a:rPr>
              <a:t>PE Options 2024-2025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284F0467-A348-40C3-8A49-6BF047A93D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6423" y="6742834"/>
            <a:ext cx="118640" cy="8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47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43828">
        <p:fade/>
      </p:transition>
    </mc:Choice>
    <mc:Fallback>
      <p:transition spd="slow" advTm="1438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7|31.5|3.8|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de2cae8-a59e-4fed-b83c-9a59e8530546" xsi:nil="true"/>
    <lcf76f155ced4ddcb4097134ff3c332f xmlns="c159bb37-b924-4892-8bb6-5f21f509447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484A754A08024CB29D12E2F1DEA0C2" ma:contentTypeVersion="17" ma:contentTypeDescription="Create a new document." ma:contentTypeScope="" ma:versionID="37ba31be0fe62cb2cc2cb674b142779a">
  <xsd:schema xmlns:xsd="http://www.w3.org/2001/XMLSchema" xmlns:xs="http://www.w3.org/2001/XMLSchema" xmlns:p="http://schemas.microsoft.com/office/2006/metadata/properties" xmlns:ns2="c159bb37-b924-4892-8bb6-5f21f5094479" xmlns:ns3="cde2cae8-a59e-4fed-b83c-9a59e8530546" targetNamespace="http://schemas.microsoft.com/office/2006/metadata/properties" ma:root="true" ma:fieldsID="c73c50214383b098ef6307a70bd7d495" ns2:_="" ns3:_="">
    <xsd:import namespace="c159bb37-b924-4892-8bb6-5f21f5094479"/>
    <xsd:import namespace="cde2cae8-a59e-4fed-b83c-9a59e85305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59bb37-b924-4892-8bb6-5f21f50944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539b409e-a386-4db9-a50c-bae910f782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e2cae8-a59e-4fed-b83c-9a59e853054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327130a3-dd0c-4904-850d-84e8ced5272f}" ma:internalName="TaxCatchAll" ma:showField="CatchAllData" ma:web="cde2cae8-a59e-4fed-b83c-9a59e85305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A9A67B-7250-4C1A-A6B4-3EBA7B8F0049}">
  <ds:schemaRefs>
    <ds:schemaRef ds:uri="http://purl.org/dc/dcmitype/"/>
    <ds:schemaRef ds:uri="http://purl.org/dc/elements/1.1/"/>
    <ds:schemaRef ds:uri="http://schemas.microsoft.com/office/2006/documentManagement/types"/>
    <ds:schemaRef ds:uri="21212143-d051-4920-8444-bef01a123f3e"/>
    <ds:schemaRef ds:uri="http://schemas.microsoft.com/office/2006/metadata/properties"/>
    <ds:schemaRef ds:uri="http://www.w3.org/XML/1998/namespace"/>
    <ds:schemaRef ds:uri="88b81623-3b02-48a2-b877-f2a4f4cd8071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F687EC5-AED3-4AEF-B43B-95AB35E47444}"/>
</file>

<file path=customXml/itemProps3.xml><?xml version="1.0" encoding="utf-8"?>
<ds:datastoreItem xmlns:ds="http://schemas.openxmlformats.org/officeDocument/2006/customXml" ds:itemID="{060CF13C-AAEA-42A0-97A3-677095F93D9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2284</TotalTime>
  <Words>364</Words>
  <Application>Microsoft Office PowerPoint</Application>
  <PresentationFormat>On-screen Show (4:3)</PresentationFormat>
  <Paragraphs>98</Paragraphs>
  <Slides>5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Arial Narrow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H Scott</dc:creator>
  <cp:lastModifiedBy>Mrs H Scott</cp:lastModifiedBy>
  <cp:revision>137</cp:revision>
  <cp:lastPrinted>2022-09-08T11:30:09Z</cp:lastPrinted>
  <dcterms:created xsi:type="dcterms:W3CDTF">2022-01-07T12:16:58Z</dcterms:created>
  <dcterms:modified xsi:type="dcterms:W3CDTF">2025-01-21T08:02:52Z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0x01010042484A754A08024CB29D12E2F1DEA0C2</vt:lpwstr>
  </property>
  <property fmtid="{D5CDD505-2E9C-101B-9397-08002B2CF9AE}" pid="3" name="MediaServiceImageTags">
    <vt:lpwstr/>
  </property>
</Properties>
</file>